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67" r:id="rId5"/>
    <p:sldId id="264" r:id="rId6"/>
    <p:sldId id="263" r:id="rId7"/>
    <p:sldId id="260" r:id="rId8"/>
    <p:sldId id="259" r:id="rId9"/>
    <p:sldId id="266" r:id="rId10"/>
    <p:sldId id="268" r:id="rId11"/>
    <p:sldId id="270" r:id="rId12"/>
    <p:sldId id="271" r:id="rId13"/>
    <p:sldId id="269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-22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F004-D760-48C9-BF3F-D763F6FC5E5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25B3-EDF5-4B77-AA2E-6B408C2F8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F004-D760-48C9-BF3F-D763F6FC5E5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25B3-EDF5-4B77-AA2E-6B408C2F8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6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F004-D760-48C9-BF3F-D763F6FC5E5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25B3-EDF5-4B77-AA2E-6B408C2F8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1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F004-D760-48C9-BF3F-D763F6FC5E5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25B3-EDF5-4B77-AA2E-6B408C2F8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7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F004-D760-48C9-BF3F-D763F6FC5E5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25B3-EDF5-4B77-AA2E-6B408C2F8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5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F004-D760-48C9-BF3F-D763F6FC5E5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25B3-EDF5-4B77-AA2E-6B408C2F8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1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F004-D760-48C9-BF3F-D763F6FC5E5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25B3-EDF5-4B77-AA2E-6B408C2F8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9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F004-D760-48C9-BF3F-D763F6FC5E5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25B3-EDF5-4B77-AA2E-6B408C2F8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6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F004-D760-48C9-BF3F-D763F6FC5E5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25B3-EDF5-4B77-AA2E-6B408C2F8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7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F004-D760-48C9-BF3F-D763F6FC5E5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25B3-EDF5-4B77-AA2E-6B408C2F8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9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F004-D760-48C9-BF3F-D763F6FC5E5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125B3-EDF5-4B77-AA2E-6B408C2F8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F004-D760-48C9-BF3F-D763F6FC5E5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125B3-EDF5-4B77-AA2E-6B408C2F8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4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238125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Geology of Nevada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35814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A Discussion to Accompany the Geologic Map of Nevada</a:t>
            </a:r>
          </a:p>
          <a:p>
            <a:r>
              <a:rPr lang="en-US" sz="2800" dirty="0" smtClean="0"/>
              <a:t>Nevada Bureau of Mines and Geology Special Publication 4</a:t>
            </a:r>
          </a:p>
          <a:p>
            <a:r>
              <a:rPr lang="en-US" sz="2100" dirty="0" smtClean="0"/>
              <a:t>1980</a:t>
            </a:r>
          </a:p>
          <a:p>
            <a:r>
              <a:rPr lang="en-US" sz="2100" dirty="0" smtClean="0"/>
              <a:t>John H. Stewart</a:t>
            </a:r>
          </a:p>
          <a:p>
            <a:endParaRPr lang="en-US" sz="2100" dirty="0"/>
          </a:p>
          <a:p>
            <a:r>
              <a:rPr lang="en-US" sz="1800" dirty="0" smtClean="0"/>
              <a:t>Presentation by James McNeil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9702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Cenozoic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Southern Nevada</a:t>
            </a:r>
          </a:p>
          <a:p>
            <a:pPr lvl="1"/>
            <a:r>
              <a:rPr lang="en-US" dirty="0" smtClean="0"/>
              <a:t>Two systems of faulting</a:t>
            </a:r>
          </a:p>
          <a:p>
            <a:pPr lvl="2"/>
            <a:r>
              <a:rPr lang="en-US" dirty="0" smtClean="0"/>
              <a:t>NW trending – In rocks older than 17 </a:t>
            </a:r>
            <a:r>
              <a:rPr lang="en-US" dirty="0" err="1" smtClean="0"/>
              <a:t>m.y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NE trending – cuts 14 </a:t>
            </a:r>
            <a:r>
              <a:rPr lang="en-US" dirty="0" err="1" smtClean="0"/>
              <a:t>m.y</a:t>
            </a:r>
            <a:r>
              <a:rPr lang="en-US" dirty="0" smtClean="0"/>
              <a:t>. tuff not cut by older set of faults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Widespread tuff deposition indicates low relief at 11 </a:t>
            </a:r>
            <a:r>
              <a:rPr lang="en-US" dirty="0" err="1" smtClean="0"/>
              <a:t>m.y</a:t>
            </a:r>
            <a:r>
              <a:rPr lang="en-US" dirty="0" smtClean="0"/>
              <a:t>. ago</a:t>
            </a:r>
          </a:p>
          <a:p>
            <a:pPr lvl="2"/>
            <a:r>
              <a:rPr lang="en-US" dirty="0" smtClean="0"/>
              <a:t>Tuff @ 7 </a:t>
            </a:r>
            <a:r>
              <a:rPr lang="en-US" dirty="0" err="1" smtClean="0"/>
              <a:t>m.y</a:t>
            </a:r>
            <a:r>
              <a:rPr lang="en-US" dirty="0" smtClean="0"/>
              <a:t>. ago suggests topography similar to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21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Strike Slip 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727160" cy="4678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NW trending right-lateral – Walker Lane (up to 32 km in Washoe Valley)</a:t>
            </a:r>
          </a:p>
          <a:p>
            <a:r>
              <a:rPr lang="en-US" dirty="0" smtClean="0"/>
              <a:t>NW trending right-lateral – Las Vegas Valley Shear Zone (32-68 km)</a:t>
            </a:r>
          </a:p>
          <a:p>
            <a:pPr lvl="1"/>
            <a:r>
              <a:rPr lang="en-US" dirty="0" smtClean="0"/>
              <a:t>15-11 </a:t>
            </a:r>
            <a:r>
              <a:rPr lang="en-US" dirty="0" err="1" smtClean="0"/>
              <a:t>m.y</a:t>
            </a:r>
            <a:r>
              <a:rPr lang="en-US" dirty="0" smtClean="0"/>
              <a:t>. displacement</a:t>
            </a:r>
          </a:p>
          <a:p>
            <a:pPr lvl="1"/>
            <a:r>
              <a:rPr lang="en-US" dirty="0" smtClean="0"/>
              <a:t>15 </a:t>
            </a:r>
            <a:r>
              <a:rPr lang="en-US" dirty="0" err="1" smtClean="0"/>
              <a:t>m.y</a:t>
            </a:r>
            <a:r>
              <a:rPr lang="en-US" dirty="0" smtClean="0"/>
              <a:t>. disrupted strata</a:t>
            </a:r>
          </a:p>
          <a:p>
            <a:pPr lvl="1"/>
            <a:r>
              <a:rPr lang="en-US" dirty="0" smtClean="0"/>
              <a:t>11 </a:t>
            </a:r>
            <a:r>
              <a:rPr lang="en-US" dirty="0" err="1" smtClean="0"/>
              <a:t>m.y</a:t>
            </a:r>
            <a:r>
              <a:rPr lang="en-US" dirty="0" smtClean="0"/>
              <a:t>. </a:t>
            </a:r>
            <a:r>
              <a:rPr lang="en-US" dirty="0" err="1" smtClean="0"/>
              <a:t>undeformed</a:t>
            </a:r>
            <a:r>
              <a:rPr lang="en-US" dirty="0" smtClean="0"/>
              <a:t> volcanic strata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8320" y="2486920"/>
            <a:ext cx="3048000" cy="3103360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effectLst>
            <a:glow>
              <a:schemeClr val="accent1"/>
            </a:glow>
          </a:effectLst>
        </p:spPr>
      </p:pic>
      <p:sp>
        <p:nvSpPr>
          <p:cNvPr id="5" name="Rounded Rectangle 4"/>
          <p:cNvSpPr/>
          <p:nvPr/>
        </p:nvSpPr>
        <p:spPr>
          <a:xfrm rot="20532338">
            <a:off x="7675198" y="4651859"/>
            <a:ext cx="1447800" cy="3640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8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 Ruptures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Historic ruptures of the Central Nevada Seismic Belt (1915-1954)</a:t>
            </a:r>
          </a:p>
          <a:p>
            <a:pPr lvl="1"/>
            <a:r>
              <a:rPr lang="en-US" dirty="0" smtClean="0"/>
              <a:t>Pleasant Valley 1915</a:t>
            </a:r>
          </a:p>
          <a:p>
            <a:pPr lvl="1"/>
            <a:r>
              <a:rPr lang="en-US" dirty="0" smtClean="0"/>
              <a:t>Cedar Mountain 1932</a:t>
            </a:r>
          </a:p>
          <a:p>
            <a:pPr lvl="1"/>
            <a:r>
              <a:rPr lang="en-US" dirty="0" smtClean="0"/>
              <a:t>Excelsior Mountain 1934</a:t>
            </a:r>
          </a:p>
          <a:p>
            <a:pPr lvl="1"/>
            <a:r>
              <a:rPr lang="en-US" dirty="0" err="1" smtClean="0"/>
              <a:t>Rounbow</a:t>
            </a:r>
            <a:r>
              <a:rPr lang="en-US" dirty="0" smtClean="0"/>
              <a:t> Mountain &amp; Dixie Valley-Fairview Peak 1954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Indicates strike slip and extensional displacement and continuation of present day tectonics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63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Cenozoic Tectonics: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Major takeaway</a:t>
            </a:r>
            <a:r>
              <a:rPr lang="en-US" dirty="0" smtClean="0"/>
              <a:t>: Importance of </a:t>
            </a:r>
            <a:r>
              <a:rPr lang="en-US" dirty="0" err="1" smtClean="0"/>
              <a:t>volcanics</a:t>
            </a:r>
            <a:r>
              <a:rPr lang="en-US" dirty="0" smtClean="0"/>
              <a:t> and cross cutting relationships for constraining the timing of tectonic events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Origin of late Cenozoic extensional and strike slip faulting</a:t>
            </a:r>
          </a:p>
          <a:p>
            <a:pPr lvl="1"/>
            <a:r>
              <a:rPr lang="en-US" dirty="0" smtClean="0"/>
              <a:t>Wrench faulting concept relates extension to oblique tensional fragmentation within a broad belt of right-lateral movement along western North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2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Cenozoic Tectonics: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Pacific plate </a:t>
            </a:r>
            <a:r>
              <a:rPr lang="en-US" dirty="0" smtClean="0">
                <a:sym typeface="Wingdings" pitchFamily="2" charset="2"/>
              </a:rPr>
              <a:t>/ North American plate motion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SAF dominated deformation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Slip on related zones  Walker Lane</a:t>
            </a:r>
          </a:p>
          <a:p>
            <a:pPr marL="457200" lvl="1" indent="0">
              <a:buNone/>
            </a:pP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Producing tensional crustal fragmentation oblique to the trend of the SAF</a:t>
            </a:r>
          </a:p>
        </p:txBody>
      </p:sp>
    </p:spTree>
    <p:extLst>
      <p:ext uri="{BB962C8B-B14F-4D97-AF65-F5344CB8AC3E}">
        <p14:creationId xmlns:p14="http://schemas.microsoft.com/office/powerpoint/2010/main" val="74974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88" y="228600"/>
            <a:ext cx="4501753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Cenozoic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648200" cy="54864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Cenozoic tectonics in Nevada = Extension!</a:t>
            </a:r>
            <a:endParaRPr lang="en-US" sz="2800" dirty="0"/>
          </a:p>
          <a:p>
            <a:endParaRPr lang="en-US" sz="2400" dirty="0" smtClean="0"/>
          </a:p>
          <a:p>
            <a:r>
              <a:rPr lang="en-US" sz="2800" dirty="0" smtClean="0"/>
              <a:t>Block-faulted basins and ranges</a:t>
            </a:r>
          </a:p>
          <a:p>
            <a:endParaRPr lang="en-US" sz="2800" dirty="0"/>
          </a:p>
          <a:p>
            <a:r>
              <a:rPr lang="en-US" sz="2800" dirty="0" smtClean="0"/>
              <a:t>Most block-faulting occurred in the late Cenozoic</a:t>
            </a:r>
          </a:p>
          <a:p>
            <a:endParaRPr lang="en-US" sz="2400" dirty="0"/>
          </a:p>
          <a:p>
            <a:r>
              <a:rPr lang="en-US" sz="2600" dirty="0" smtClean="0"/>
              <a:t>Early and middle Cenozoic tectonic history poorly known</a:t>
            </a:r>
          </a:p>
          <a:p>
            <a:pPr lvl="1"/>
            <a:r>
              <a:rPr lang="en-US" sz="2200" dirty="0" smtClean="0"/>
              <a:t>Local faulting and compressional folding locally</a:t>
            </a:r>
            <a:endParaRPr lang="en-US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953" y="457200"/>
            <a:ext cx="418504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2800" y="6553200"/>
            <a:ext cx="19401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</a:t>
            </a:r>
            <a:r>
              <a:rPr lang="en-US" sz="800" dirty="0" smtClean="0"/>
              <a:t>ubs.nbmg.unr.edu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7036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Cenozoic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26669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Three basic models of B&amp;R structure</a:t>
            </a:r>
          </a:p>
          <a:p>
            <a:pPr lvl="1"/>
            <a:r>
              <a:rPr lang="en-US" dirty="0" smtClean="0"/>
              <a:t>Rotating blocks along </a:t>
            </a:r>
            <a:r>
              <a:rPr lang="en-US" dirty="0" err="1" smtClean="0"/>
              <a:t>listric</a:t>
            </a:r>
            <a:r>
              <a:rPr lang="en-US" dirty="0" smtClean="0"/>
              <a:t> faults</a:t>
            </a:r>
          </a:p>
          <a:p>
            <a:pPr lvl="1"/>
            <a:r>
              <a:rPr lang="en-US" dirty="0" smtClean="0"/>
              <a:t>Horsts and </a:t>
            </a:r>
            <a:r>
              <a:rPr lang="en-US" dirty="0" err="1" smtClean="0"/>
              <a:t>graben</a:t>
            </a:r>
            <a:r>
              <a:rPr lang="en-US" dirty="0" smtClean="0"/>
              <a:t> system</a:t>
            </a:r>
          </a:p>
          <a:p>
            <a:pPr lvl="1"/>
            <a:r>
              <a:rPr lang="en-US" dirty="0" smtClean="0"/>
              <a:t>Elongate </a:t>
            </a:r>
            <a:r>
              <a:rPr lang="en-US" dirty="0" err="1" smtClean="0"/>
              <a:t>rhombohedronal</a:t>
            </a:r>
            <a:r>
              <a:rPr lang="en-US" dirty="0" smtClean="0"/>
              <a:t> blocks formed by fracturing of the crust along high angle faults (not shown)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6629400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g</a:t>
            </a:r>
            <a:r>
              <a:rPr lang="en-US" sz="800" dirty="0" smtClean="0"/>
              <a:t>eoexpro.com</a:t>
            </a:r>
            <a:endParaRPr lang="en-US" sz="800" dirty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4187606"/>
            <a:ext cx="5943600" cy="2459421"/>
            <a:chOff x="1676400" y="4187606"/>
            <a:chExt cx="5943600" cy="245942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4187606"/>
              <a:ext cx="5943600" cy="24594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039293" y="5638800"/>
              <a:ext cx="25146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77000" y="5334000"/>
              <a:ext cx="1123319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8344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Cenozoic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Evidences for B&amp;R development</a:t>
            </a:r>
          </a:p>
          <a:p>
            <a:pPr lvl="1"/>
            <a:r>
              <a:rPr lang="en-US" dirty="0" smtClean="0"/>
              <a:t>Transition from </a:t>
            </a:r>
            <a:r>
              <a:rPr lang="en-US" dirty="0" err="1" smtClean="0"/>
              <a:t>calc-alkalic</a:t>
            </a:r>
            <a:r>
              <a:rPr lang="en-US" dirty="0" smtClean="0"/>
              <a:t> </a:t>
            </a:r>
            <a:r>
              <a:rPr lang="en-US" dirty="0" err="1" smtClean="0"/>
              <a:t>volcanics</a:t>
            </a:r>
            <a:r>
              <a:rPr lang="en-US" dirty="0" smtClean="0"/>
              <a:t> 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arly to mid Cenozoic – Compressive tectonics</a:t>
            </a:r>
          </a:p>
          <a:p>
            <a:pPr lvl="1"/>
            <a:r>
              <a:rPr lang="en-US" dirty="0" smtClean="0"/>
              <a:t>To basaltic </a:t>
            </a:r>
            <a:r>
              <a:rPr lang="en-US" dirty="0" err="1" smtClean="0"/>
              <a:t>volcanics</a:t>
            </a:r>
            <a:r>
              <a:rPr lang="en-US" dirty="0" smtClean="0"/>
              <a:t> 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ate Cenozoic – Extensional tectonics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In general this transition appears ~17 </a:t>
            </a:r>
            <a:r>
              <a:rPr lang="en-US" dirty="0" err="1" smtClean="0"/>
              <a:t>m.y</a:t>
            </a:r>
            <a:r>
              <a:rPr lang="en-US" dirty="0" smtClean="0"/>
              <a:t>. ago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Appearance of fault-controlled sedimentary basins</a:t>
            </a:r>
          </a:p>
          <a:p>
            <a:pPr lvl="2"/>
            <a:r>
              <a:rPr lang="en-US" dirty="0" smtClean="0"/>
              <a:t>Modern sedimentary basins didn’t develop until ~7.5 </a:t>
            </a:r>
            <a:r>
              <a:rPr lang="en-US" dirty="0" err="1" smtClean="0"/>
              <a:t>m.y</a:t>
            </a:r>
            <a:r>
              <a:rPr lang="en-US" dirty="0" smtClean="0"/>
              <a:t>. ago</a:t>
            </a:r>
          </a:p>
        </p:txBody>
      </p:sp>
    </p:spTree>
    <p:extLst>
      <p:ext uri="{BB962C8B-B14F-4D97-AF65-F5344CB8AC3E}">
        <p14:creationId xmlns:p14="http://schemas.microsoft.com/office/powerpoint/2010/main" val="2577194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Cenozoic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Paleocene to middle Eocene</a:t>
            </a:r>
          </a:p>
          <a:p>
            <a:pPr lvl="1"/>
            <a:r>
              <a:rPr lang="en-US" dirty="0" smtClean="0"/>
              <a:t>Oldest igneous rocks in Nevada ~43 </a:t>
            </a:r>
            <a:r>
              <a:rPr lang="en-US" dirty="0" err="1" smtClean="0"/>
              <a:t>m.y</a:t>
            </a:r>
            <a:r>
              <a:rPr lang="en-US" dirty="0" smtClean="0"/>
              <a:t>. (late </a:t>
            </a:r>
            <a:r>
              <a:rPr lang="en-US" dirty="0" err="1" smtClean="0"/>
              <a:t>eocene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Lack of sedimentary rocks suggests Nevada is an eroding highland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Sheep Pass Formation – (Eocene) east-central Nevada</a:t>
            </a:r>
          </a:p>
          <a:p>
            <a:pPr lvl="2"/>
            <a:r>
              <a:rPr lang="en-US" dirty="0" smtClean="0"/>
              <a:t>Rests </a:t>
            </a:r>
            <a:r>
              <a:rPr lang="en-US" dirty="0" err="1" smtClean="0"/>
              <a:t>unconformably</a:t>
            </a:r>
            <a:r>
              <a:rPr lang="en-US" dirty="0" smtClean="0"/>
              <a:t> on folded and faulted </a:t>
            </a:r>
            <a:r>
              <a:rPr lang="en-US" dirty="0" err="1" smtClean="0"/>
              <a:t>paleozoic</a:t>
            </a:r>
            <a:r>
              <a:rPr lang="en-US" dirty="0" smtClean="0"/>
              <a:t> rocks</a:t>
            </a:r>
          </a:p>
          <a:p>
            <a:pPr lvl="2"/>
            <a:r>
              <a:rPr lang="en-US" dirty="0" smtClean="0"/>
              <a:t>Fluvial lacustrine in broad internal drainage system</a:t>
            </a:r>
          </a:p>
          <a:p>
            <a:pPr lvl="2"/>
            <a:r>
              <a:rPr lang="en-US" dirty="0" smtClean="0"/>
              <a:t>Large scale deformation occurred during deposition of Sheep Pass Formation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7020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Cenozoic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Middle Tertiary deformation</a:t>
            </a:r>
          </a:p>
          <a:p>
            <a:pPr lvl="1"/>
            <a:r>
              <a:rPr lang="en-US" dirty="0" smtClean="0"/>
              <a:t>Elko Formation (Eocene and Oligocene(?)) </a:t>
            </a:r>
          </a:p>
          <a:p>
            <a:pPr lvl="2"/>
            <a:r>
              <a:rPr lang="en-US" dirty="0" smtClean="0"/>
              <a:t>Strongly folded ~45° and locally folded to partially overturned syncline</a:t>
            </a:r>
          </a:p>
          <a:p>
            <a:pPr lvl="2"/>
            <a:r>
              <a:rPr lang="en-US" dirty="0" smtClean="0"/>
              <a:t>Folding younger than 37-38 </a:t>
            </a:r>
            <a:r>
              <a:rPr lang="en-US" dirty="0" err="1" smtClean="0"/>
              <a:t>m.y</a:t>
            </a:r>
            <a:r>
              <a:rPr lang="en-US" dirty="0" smtClean="0"/>
              <a:t>. tuff but older than 33-35 </a:t>
            </a:r>
            <a:r>
              <a:rPr lang="en-US" dirty="0" err="1" smtClean="0"/>
              <a:t>m.y</a:t>
            </a:r>
            <a:r>
              <a:rPr lang="en-US" dirty="0" smtClean="0"/>
              <a:t>. tuff in </a:t>
            </a:r>
            <a:r>
              <a:rPr lang="en-US" dirty="0" err="1" smtClean="0"/>
              <a:t>unconformably</a:t>
            </a:r>
            <a:r>
              <a:rPr lang="en-US" dirty="0" smtClean="0"/>
              <a:t> overlying unit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Boulder conglomerates in Titus canyon ~200 </a:t>
            </a:r>
            <a:r>
              <a:rPr lang="en-US" dirty="0" err="1" smtClean="0"/>
              <a:t>ft</a:t>
            </a:r>
            <a:r>
              <a:rPr lang="en-US" dirty="0" smtClean="0"/>
              <a:t> (60 m) thick</a:t>
            </a:r>
          </a:p>
          <a:p>
            <a:pPr lvl="2"/>
            <a:r>
              <a:rPr lang="en-US" dirty="0" smtClean="0"/>
              <a:t>Possible landslide deposits from thrust faulting</a:t>
            </a:r>
          </a:p>
        </p:txBody>
      </p:sp>
    </p:spTree>
    <p:extLst>
      <p:ext uri="{BB962C8B-B14F-4D97-AF65-F5344CB8AC3E}">
        <p14:creationId xmlns:p14="http://schemas.microsoft.com/office/powerpoint/2010/main" val="133310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441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Cenozoic Tectonics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04800"/>
            <a:ext cx="4766072" cy="6354763"/>
          </a:xfr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8600" y="990600"/>
            <a:ext cx="3962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Widespread igneous activity in late Eocene and early Oligocene prior to late Cenozoic extension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Lack of relief in mid Tertiary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Widespread distribution of ash-flow sheets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Uniform stratigraphic sequence of ash-flow units from area to area in central and eastern Nevada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6407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441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Cenozoic Tectonics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33" y="381000"/>
            <a:ext cx="4774629" cy="6202363"/>
          </a:xfr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6200" y="990600"/>
            <a:ext cx="419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Extension begins ~17 </a:t>
            </a:r>
            <a:r>
              <a:rPr lang="en-US" sz="2400" dirty="0" err="1" smtClean="0"/>
              <a:t>m.y</a:t>
            </a:r>
            <a:r>
              <a:rPr lang="en-US" sz="2400" dirty="0" smtClean="0"/>
              <a:t>. ago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Extensional block faulting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Basins trap sediments and volcanic products erupted during extension</a:t>
            </a:r>
            <a:endParaRPr lang="en-US" sz="2400" dirty="0"/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Valley fill in major valleys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100 m – 3,000 m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Structural relief between lowest bedrock under valleys to highest adjacent mountain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2,000 m – 5,000 m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276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441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Cenozoic Tectonics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33" y="381000"/>
            <a:ext cx="4774629" cy="6202363"/>
          </a:xfr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6200" y="990600"/>
            <a:ext cx="4191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Regional extension required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Normal faults bounding mountains or valleys that dip ~60° require 1 mile of extension for 2 miles of dip-slip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Horst and </a:t>
            </a:r>
            <a:r>
              <a:rPr lang="en-US" sz="2400" dirty="0" err="1" smtClean="0"/>
              <a:t>graben</a:t>
            </a:r>
            <a:r>
              <a:rPr lang="en-US" sz="2400" dirty="0" smtClean="0"/>
              <a:t> structure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10 – 20 % extension estimates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Tilted blocks along downward-flattening faults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30 – 50 % (up to 100 %) </a:t>
            </a: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15503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638</Words>
  <Application>Microsoft Office PowerPoint</Application>
  <PresentationFormat>On-screen Show (4:3)</PresentationFormat>
  <Paragraphs>107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Geology of Nevada</vt:lpstr>
      <vt:lpstr>Cenozoic Tectonics</vt:lpstr>
      <vt:lpstr>Cenozoic Tectonics</vt:lpstr>
      <vt:lpstr>Cenozoic Tectonics</vt:lpstr>
      <vt:lpstr>Cenozoic Tectonics</vt:lpstr>
      <vt:lpstr>Cenozoic Tectonics</vt:lpstr>
      <vt:lpstr>Cenozoic Tectonics</vt:lpstr>
      <vt:lpstr>Cenozoic Tectonics</vt:lpstr>
      <vt:lpstr>Cenozoic Tectonics</vt:lpstr>
      <vt:lpstr>Cenozoic Tectonics</vt:lpstr>
      <vt:lpstr>Strike Slip Faults</vt:lpstr>
      <vt:lpstr>Historic Ruptures</vt:lpstr>
      <vt:lpstr>Cenozoic Tectonics: Conclusions</vt:lpstr>
      <vt:lpstr>Cenozoic Tectonics: 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Geology of Nevada</dc:title>
  <dc:creator>James McNeil</dc:creator>
  <cp:lastModifiedBy>James McNeil</cp:lastModifiedBy>
  <cp:revision>17</cp:revision>
  <dcterms:created xsi:type="dcterms:W3CDTF">2020-02-24T05:56:44Z</dcterms:created>
  <dcterms:modified xsi:type="dcterms:W3CDTF">2020-02-24T08:57:22Z</dcterms:modified>
</cp:coreProperties>
</file>